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261" r:id="rId6"/>
    <p:sldId id="292" r:id="rId7"/>
    <p:sldId id="298" r:id="rId8"/>
    <p:sldId id="294" r:id="rId9"/>
    <p:sldId id="295" r:id="rId10"/>
    <p:sldId id="296" r:id="rId11"/>
    <p:sldId id="293" r:id="rId12"/>
    <p:sldId id="27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nknown user" initials="Uu" lastIdx="4" clrIdx="0">
    <p:extLst>
      <p:ext uri="{19B8F6BF-5375-455C-9EA6-DF929625EA0E}">
        <p15:presenceInfo xmlns:p15="http://schemas.microsoft.com/office/powerpoint/2012/main" userId="Unknown us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69012ECD-51FC-41F1-AA8D-1B2483CD663E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80" autoAdjust="0"/>
    <p:restoredTop sz="94607" autoAdjust="0"/>
  </p:normalViewPr>
  <p:slideViewPr>
    <p:cSldViewPr snapToGrid="0">
      <p:cViewPr varScale="1">
        <p:scale>
          <a:sx n="86" d="100"/>
          <a:sy n="86" d="100"/>
        </p:scale>
        <p:origin x="470" y="5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-3341"/>
    </p:cViewPr>
  </p:sorterViewPr>
  <p:notesViewPr>
    <p:cSldViewPr snapToGrid="0">
      <p:cViewPr>
        <p:scale>
          <a:sx n="50" d="100"/>
          <a:sy n="50" d="100"/>
        </p:scale>
        <p:origin x="2640" y="33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1077DB-935E-4A0A-947A-D283B9F9F452}" type="datetimeFigureOut">
              <a:rPr lang="en-US" smtClean="0"/>
              <a:t>2/20/2021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2C0B10-7CAE-41E4-AB02-7E8B1FF2B89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8F815A-5A10-42A8-9FEC-3938D2D9BA48}" type="datetimeFigureOut">
              <a:rPr lang="en-US" noProof="0" smtClean="0"/>
              <a:t>2/20/2021</a:t>
            </a:fld>
            <a:endParaRPr lang="en-US" noProof="0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8649DAF-093F-4482-AA38-346E9A2DEE94}" type="slidenum">
              <a:rPr lang="en-US" noProof="0" smtClean="0"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1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41213935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2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689264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8649DAF-093F-4482-AA38-346E9A2DEE94}" type="slidenum">
              <a:rPr lang="en-US" noProof="0" smtClean="0"/>
              <a:t>9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430957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 with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6AAF5B5B-E896-400A-9E43-EAF605A0AC8B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BA2F5A3D-36C4-4B97-A62C-2AEA3B6FC1CF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BB474E17-6556-4551-AD1B-351EE2DA98E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F860E6D1-2C9F-477C-AE22-BFF5ADE85C60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65EC6C60-C605-4022-9718-ED56F34D6448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9F47BB28-400F-4C54-ADDA-0055CEB6593B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86F148-99E1-4ED6-B4DA-151A6DB27D67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1A0565DA-6430-4984-ACB6-E7FACACC71AF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DDE18DFF-F9E6-4839-817B-4DD871CEAE6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0038A3A-7324-4606-9C92-00C9AB1759F4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C0291BA-50C5-406F-B24E-14C9CAF652D7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152EBA81-38BC-4DF6-93C3-4A1A02FD2789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9AF80622-5597-45AD-92C3-2C4C3797720A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6833793E-EB91-43B4-8444-36ADD2A48E55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5472000" cy="360000"/>
          </a:xfrm>
        </p:spPr>
        <p:txBody>
          <a:bodyPr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4608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6" name="Content Placeholder 5">
            <a:extLst>
              <a:ext uri="{FF2B5EF4-FFF2-40B4-BE49-F238E27FC236}">
                <a16:creationId xmlns:a16="http://schemas.microsoft.com/office/drawing/2014/main" id="{EA7B8348-A00A-4AAE-B1F6-924515577B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300000" y="1581663"/>
            <a:ext cx="5472000" cy="460800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7" name="Text Placeholder 4">
            <a:extLst>
              <a:ext uri="{FF2B5EF4-FFF2-40B4-BE49-F238E27FC236}">
                <a16:creationId xmlns:a16="http://schemas.microsoft.com/office/drawing/2014/main" id="{4521CFCD-C079-4019-942D-035558CAFCA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88002" y="1151785"/>
            <a:ext cx="5483998" cy="354868"/>
          </a:xfrm>
        </p:spPr>
        <p:txBody>
          <a:bodyPr vert="horz" lIns="0" tIns="0" rIns="0" bIns="0" rtlCol="0" anchor="t">
            <a:noAutofit/>
          </a:bodyPr>
          <a:lstStyle>
            <a:lvl1pPr marL="0" indent="0">
              <a:buNone/>
              <a:defRPr lang="en-US" sz="2400" b="1"/>
            </a:lvl1pPr>
          </a:lstStyle>
          <a:p>
            <a:pPr marL="266700" lvl="0" indent="-266700"/>
            <a:r>
              <a:rPr lang="en-US" noProof="0"/>
              <a:t>Click to edit Master text styles</a:t>
            </a:r>
          </a:p>
        </p:txBody>
      </p:sp>
      <p:cxnSp>
        <p:nvCxnSpPr>
          <p:cNvPr id="28" name="Straight Connector 27" descr="Center divider line">
            <a:extLst>
              <a:ext uri="{FF2B5EF4-FFF2-40B4-BE49-F238E27FC236}">
                <a16:creationId xmlns:a16="http://schemas.microsoft.com/office/drawing/2014/main" id="{AEACA101-2521-41AA-8F51-FF0BF783E49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2438720"/>
            <a:ext cx="0" cy="2525166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 Box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Section 1 Title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2 Title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/>
            <a:r>
              <a:rPr lang="en-US" noProof="0"/>
              <a:t>Section 3 Title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5" name="Text Placeholder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26" name="Text Placeholder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Year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3" name="Text Placeholder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4" name="Text Placeholder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5" name="Text Placeholder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2" name="Text Placeholder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3" name="Text Placeholder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4" name="Text Placeholder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5" name="Text Placeholder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6" name="Text Placeholder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7" name="Text Placeholder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8" name="Text Placeholder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/>
            <a:r>
              <a:rPr lang="en-US" noProof="0"/>
              <a:t>MM</a:t>
            </a:r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Item Title</a:t>
            </a:r>
          </a:p>
        </p:txBody>
      </p:sp>
      <p:sp>
        <p:nvSpPr>
          <p:cNvPr id="50" name="Text Placeholder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r>
              <a:rPr lang="en-US" noProof="0"/>
              <a:t>Month, Year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3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103945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955887" y="3995705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807829" y="3991240"/>
            <a:ext cx="1964171" cy="216000"/>
          </a:xfrm>
        </p:spPr>
        <p:txBody>
          <a:bodyPr/>
          <a:lstStyle>
            <a:lvl1pPr marL="0" indent="0" algn="l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103945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955887" y="3424428"/>
            <a:ext cx="1964171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807830" y="3424428"/>
            <a:ext cx="1964170" cy="504000"/>
          </a:xfrm>
        </p:spPr>
        <p:txBody>
          <a:bodyPr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Name</a:t>
            </a:r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431800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283742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135683" y="2808242"/>
            <a:ext cx="1505966" cy="1505966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9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47CA876-2153-4136-850D-EE098BDC242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103945" y="4311393"/>
            <a:ext cx="1964172" cy="1130300"/>
          </a:xfr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69B21C2-C689-49C2-B45F-14C5C53A587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955887" y="4311393"/>
            <a:ext cx="1963737" cy="113030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E33D8E11-F7FD-4AD9-BEC6-78C6500F8172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807829" y="4311393"/>
            <a:ext cx="1981200" cy="1138238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 noProof="0"/>
              <a:t>Short Bio</a:t>
            </a:r>
          </a:p>
        </p:txBody>
      </p:sp>
    </p:spTree>
    <p:extLst>
      <p:ext uri="{BB962C8B-B14F-4D97-AF65-F5344CB8AC3E}">
        <p14:creationId xmlns:p14="http://schemas.microsoft.com/office/powerpoint/2010/main" val="362411993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6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/>
          <a:lstStyle>
            <a:lvl1pPr marL="0" indent="0" algn="ctr">
              <a:buNone/>
              <a:defRPr sz="1600"/>
            </a:lvl1pPr>
          </a:lstStyle>
          <a:p>
            <a:pPr lvl="0"/>
            <a:r>
              <a:rPr lang="en-US" noProof="0"/>
              <a:t>Title</a:t>
            </a:r>
          </a:p>
        </p:txBody>
      </p:sp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4" name="Picture Placeholder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5" name="Picture Placeholder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7" name="Picture Placeholder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20" name="Picture Placeholder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/>
            <a:r>
              <a:rPr lang="en-US" noProof="0"/>
              <a:t>Full Name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pPr lvl="0"/>
            <a:r>
              <a:rPr lang="en-US" noProof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Sub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Text Placeholder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noProof="0"/>
              <a:t>Sub Header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 No 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hank You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Thank You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/>
          <a:lstStyle>
            <a:lvl1pPr marL="0" indent="0" algn="r">
              <a:buNone/>
              <a:defRPr sz="21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Contact Number</a:t>
            </a:r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Email or Social Media Handle</a:t>
            </a:r>
          </a:p>
        </p:txBody>
      </p:sp>
      <p:sp>
        <p:nvSpPr>
          <p:cNvPr id="8" name="Picture Placeholder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noProof="0" dirty="0"/>
              <a:t>Logo</a:t>
            </a:r>
          </a:p>
        </p:txBody>
      </p:sp>
      <p:sp>
        <p:nvSpPr>
          <p:cNvPr id="10" name="Text Placeholder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noProof="0"/>
              <a:t>Website Address</a:t>
            </a:r>
          </a:p>
        </p:txBody>
      </p:sp>
    </p:spTree>
    <p:extLst>
      <p:ext uri="{BB962C8B-B14F-4D97-AF65-F5344CB8AC3E}">
        <p14:creationId xmlns:p14="http://schemas.microsoft.com/office/powerpoint/2010/main" val="347595060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0" y="1768422"/>
            <a:ext cx="6840000" cy="2387600"/>
          </a:xfrm>
          <a:solidFill>
            <a:schemeClr val="tx1">
              <a:alpha val="80000"/>
            </a:schemeClr>
          </a:solidFill>
        </p:spPr>
        <p:txBody>
          <a:bodyPr lIns="432000" rIns="432000" bIns="144000" anchor="b"/>
          <a:lstStyle>
            <a:lvl1pPr algn="l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Master </a:t>
            </a:r>
            <a:br>
              <a:rPr lang="en-US" noProof="0"/>
            </a:br>
            <a:r>
              <a:rPr lang="en-US" noProof="0"/>
              <a:t>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153578"/>
            <a:ext cx="6840000" cy="936000"/>
          </a:xfrm>
          <a:solidFill>
            <a:schemeClr val="tx1">
              <a:alpha val="90000"/>
            </a:schemeClr>
          </a:solidFill>
        </p:spPr>
        <p:txBody>
          <a:bodyPr lIns="432000" tIns="144000"/>
          <a:lstStyle>
            <a:lvl1pPr marL="0" indent="0" algn="l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13A733F0-30A3-4125-9B9B-2A07E1461F1B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E236A80-227E-4FE4-AA47-7802636969A0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AAF58058-47D7-451D-B2D5-713873CFA06B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E6D9AC51-13A8-43F2-B0AE-A475CD84575E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CBA8CC4C-FA3C-45FB-A5CE-C0F41063A4AA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320D0EA4-6C0E-4F3B-B209-84132CF9DCEE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B2637900-ABE5-44BB-8955-B59B20FACF68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878CEF9-0D4E-43CF-A1AC-B8A752A7EDD3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5157165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Half Imag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0052C3A-3942-4B16-A466-441F8E3C2260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35002528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73E47D5-BDE7-46E7-8C4E-6111A41AF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4D90A547-C01D-42BC-98ED-831FDD76F3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AEBF3BE3-47D8-4511-B598-743DF88DF91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66233113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91434632-BEE5-428E-872A-794325BA8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CB95FD3-7DAC-4417-8633-7EFA4852E01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noProof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94CDAD6C-9665-443F-B344-147513A6C1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noProof="0"/>
              <a:t>Click icon to add picture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9476312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7648780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Image and Tex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anchor="b"/>
          <a:lstStyle>
            <a:lvl1pPr algn="r">
              <a:defRPr sz="4200" spc="-150">
                <a:solidFill>
                  <a:schemeClr val="bg1"/>
                </a:solidFill>
              </a:defRPr>
            </a:lvl1pPr>
          </a:lstStyle>
          <a:p>
            <a:r>
              <a:rPr lang="en-US" noProof="0"/>
              <a:t>Click to edit </a:t>
            </a:r>
            <a:br>
              <a:rPr lang="en-US" noProof="0"/>
            </a:br>
            <a:r>
              <a:rPr lang="en-US" noProof="0"/>
              <a:t>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noProof="0"/>
              <a:t>Click to edit Master subtitle style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noProof="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Picture Placeholder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r>
              <a:rPr lang="en-US" noProof="0" dirty="0"/>
              <a:t>Insert or Drag and Drop Image Here</a:t>
            </a:r>
          </a:p>
        </p:txBody>
      </p:sp>
      <p:sp>
        <p:nvSpPr>
          <p:cNvPr id="16" name="Content Placeholder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64300" y="1152000"/>
            <a:ext cx="5307700" cy="4680000"/>
          </a:xfrm>
        </p:spPr>
        <p:txBody>
          <a:bodyPr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11340000" cy="468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E0A84F6-FEAA-4BDD-9282-20006CFE8BD1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0CD00A51-7C86-40CE-9A85-9305A72856F5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72581C84-47AA-4227-BB97-9D73745C6350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3D0208D-7363-46C1-93C0-34D5C7CC03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9BF00BA4-FF52-480A-802E-02DFDD8C7441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8FC3C8E-D2F9-46FE-B29F-17C02B89FFCC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1AC53E23-4CA7-479D-B22A-A5FCB3E5B5F6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96F0F1DB-0C5F-4895-B71A-86B7D122DD4B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34BF4B3-A394-4B33-84E8-433CB3F4D710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B6E11BA4-7EBA-47E5-8E07-57E665A74955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7A178943-1EAE-4532-95FB-DFD1B8A936ED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A1603A2C-1F9D-4BAB-BF6C-C411F8898F5A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D019487C-9065-4D0C-8A4F-0BEC960FF5E1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B2E39A85-934A-4BF2-93E3-761989F1B981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32000" y="1152000"/>
            <a:ext cx="5472000" cy="5040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23" name="Content Placeholder 3">
            <a:extLst>
              <a:ext uri="{FF2B5EF4-FFF2-40B4-BE49-F238E27FC236}">
                <a16:creationId xmlns:a16="http://schemas.microsoft.com/office/drawing/2014/main" id="{94AA1D0D-4A88-48E6-9F92-152A70F621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0384" y="1140847"/>
            <a:ext cx="5471616" cy="5036116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3C9BAF7-A9F4-4666-A96D-E0820914D8A4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9210B130-61BF-42BB-A9D3-54F0E9975E1E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8ED4637A-B150-47D5-91AA-5443ECDF24E5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F345A228-3ACD-436B-BAEA-C19CFB995DFF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4808980A-AE2C-4B9A-923B-70728FF4B383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E90E16CE-7F71-45E1-88F3-0F2422E4E14F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024FFFC-3734-4C7F-8BB4-1D72D8764C19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15E243F7-C034-42A6-94F7-39C26EF11897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F7416F4-3283-4DFF-BF8E-0F1B10C57C7B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E43006F-FE7C-4D9C-9803-C7A1705E2E29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40B601BE-5173-46B7-B727-24C354628A9A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0840A278-AE7C-4997-AAEA-F758452843B7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03AE5DE6-4BFB-4DB3-8207-ABE7B804220D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3" name="Freeform: Shape 22">
            <a:extLst>
              <a:ext uri="{FF2B5EF4-FFF2-40B4-BE49-F238E27FC236}">
                <a16:creationId xmlns:a16="http://schemas.microsoft.com/office/drawing/2014/main" id="{06BC0376-95EB-4B85-AD13-AB07742066DC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360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30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171550" y="1152000"/>
            <a:ext cx="3600450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2000" y="1152000"/>
            <a:ext cx="2160000" cy="503925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26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316412" y="1148060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611412" y="1152525"/>
            <a:ext cx="2160588" cy="5038725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gital Produ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5" name="Freeform: Shape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7" name="Freeform: Shape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3" name="Freeform: Shape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4" name="Freeform: Shape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ounded Rectangle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5" name="Rounded Rectangle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6" name="Rectangle: Rounded Corner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7" name="Rounded Rectangle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/>
            </a:p>
          </p:txBody>
        </p:sp>
        <p:sp>
          <p:nvSpPr>
            <p:cNvPr id="48" name="Rounded Rectangle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49" name="Oval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  <p:sp>
          <p:nvSpPr>
            <p:cNvPr id="51" name="Oval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n-US" noProof="0" dirty="0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Emphasized text can go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noProof="0" dirty="0"/>
              <a:t>Insert or Drag and Drop Image Here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1800" y="3509766"/>
            <a:ext cx="2951163" cy="2322709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rge Numbers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730F7266-25A0-4B3A-A8CE-F083ECC9D4C6}"/>
              </a:ext>
            </a:extLst>
          </p:cNvPr>
          <p:cNvSpPr/>
          <p:nvPr userDrawn="1"/>
        </p:nvSpPr>
        <p:spPr>
          <a:xfrm>
            <a:off x="0" y="2539992"/>
            <a:ext cx="5373076" cy="4318008"/>
          </a:xfrm>
          <a:custGeom>
            <a:avLst/>
            <a:gdLst>
              <a:gd name="connsiteX0" fmla="*/ 4972877 w 5373076"/>
              <a:gd name="connsiteY0" fmla="*/ 1816430 h 4318008"/>
              <a:gd name="connsiteX1" fmla="*/ 5211912 w 5373076"/>
              <a:gd name="connsiteY1" fmla="*/ 2046590 h 4318008"/>
              <a:gd name="connsiteX2" fmla="*/ 4866804 w 5373076"/>
              <a:gd name="connsiteY2" fmla="*/ 2013272 h 4318008"/>
              <a:gd name="connsiteX3" fmla="*/ 3721849 w 5373076"/>
              <a:gd name="connsiteY3" fmla="*/ 1808102 h 4318008"/>
              <a:gd name="connsiteX4" fmla="*/ 3854624 w 5373076"/>
              <a:gd name="connsiteY4" fmla="*/ 2524110 h 4318008"/>
              <a:gd name="connsiteX5" fmla="*/ 3419634 w 5373076"/>
              <a:gd name="connsiteY5" fmla="*/ 2322178 h 4318008"/>
              <a:gd name="connsiteX6" fmla="*/ 3604566 w 5373076"/>
              <a:gd name="connsiteY6" fmla="*/ 1945430 h 4318008"/>
              <a:gd name="connsiteX7" fmla="*/ 2301472 w 5373076"/>
              <a:gd name="connsiteY7" fmla="*/ 1771765 h 4318008"/>
              <a:gd name="connsiteX8" fmla="*/ 3237442 w 5373076"/>
              <a:gd name="connsiteY8" fmla="*/ 2134997 h 4318008"/>
              <a:gd name="connsiteX9" fmla="*/ 3266331 w 5373076"/>
              <a:gd name="connsiteY9" fmla="*/ 2949530 h 4318008"/>
              <a:gd name="connsiteX10" fmla="*/ 1897852 w 5373076"/>
              <a:gd name="connsiteY10" fmla="*/ 4318008 h 4318008"/>
              <a:gd name="connsiteX11" fmla="*/ 134565 w 5373076"/>
              <a:gd name="connsiteY11" fmla="*/ 4318008 h 4318008"/>
              <a:gd name="connsiteX12" fmla="*/ 0 w 5373076"/>
              <a:gd name="connsiteY12" fmla="*/ 4183443 h 4318008"/>
              <a:gd name="connsiteX13" fmla="*/ 0 w 5373076"/>
              <a:gd name="connsiteY13" fmla="*/ 2855805 h 4318008"/>
              <a:gd name="connsiteX14" fmla="*/ 5243699 w 5373076"/>
              <a:gd name="connsiteY14" fmla="*/ 652159 h 4318008"/>
              <a:gd name="connsiteX15" fmla="*/ 5058767 w 5373076"/>
              <a:gd name="connsiteY15" fmla="*/ 1028908 h 4318008"/>
              <a:gd name="connsiteX16" fmla="*/ 4960786 w 5373076"/>
              <a:gd name="connsiteY16" fmla="*/ 983422 h 4318008"/>
              <a:gd name="connsiteX17" fmla="*/ 3473588 w 5373076"/>
              <a:gd name="connsiteY17" fmla="*/ 405712 h 4318008"/>
              <a:gd name="connsiteX18" fmla="*/ 4094196 w 5373076"/>
              <a:gd name="connsiteY18" fmla="*/ 1366894 h 4318008"/>
              <a:gd name="connsiteX19" fmla="*/ 3778134 w 5373076"/>
              <a:gd name="connsiteY19" fmla="*/ 1741309 h 4318008"/>
              <a:gd name="connsiteX20" fmla="*/ 2824519 w 5373076"/>
              <a:gd name="connsiteY20" fmla="*/ 1808100 h 4318008"/>
              <a:gd name="connsiteX21" fmla="*/ 4454991 w 5373076"/>
              <a:gd name="connsiteY21" fmla="*/ 0 h 4318008"/>
              <a:gd name="connsiteX22" fmla="*/ 5373076 w 5373076"/>
              <a:gd name="connsiteY22" fmla="*/ 32358 h 4318008"/>
              <a:gd name="connsiteX23" fmla="*/ 4628717 w 5373076"/>
              <a:gd name="connsiteY23" fmla="*/ 1349015 h 4318008"/>
              <a:gd name="connsiteX24" fmla="*/ 4094010 w 5373076"/>
              <a:gd name="connsiteY24" fmla="*/ 779481 h 4318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5373076" h="4318008">
                <a:moveTo>
                  <a:pt x="4972877" y="1816430"/>
                </a:moveTo>
                <a:lnTo>
                  <a:pt x="5211912" y="2046590"/>
                </a:lnTo>
                <a:lnTo>
                  <a:pt x="4866804" y="2013272"/>
                </a:lnTo>
                <a:close/>
                <a:moveTo>
                  <a:pt x="3721849" y="1808102"/>
                </a:moveTo>
                <a:lnTo>
                  <a:pt x="3854624" y="2524110"/>
                </a:lnTo>
                <a:lnTo>
                  <a:pt x="3419634" y="2322178"/>
                </a:lnTo>
                <a:lnTo>
                  <a:pt x="3604566" y="1945430"/>
                </a:lnTo>
                <a:close/>
                <a:moveTo>
                  <a:pt x="2301472" y="1771765"/>
                </a:moveTo>
                <a:lnTo>
                  <a:pt x="3237442" y="2134997"/>
                </a:lnTo>
                <a:lnTo>
                  <a:pt x="3266331" y="2949530"/>
                </a:lnTo>
                <a:lnTo>
                  <a:pt x="1897852" y="4318008"/>
                </a:lnTo>
                <a:lnTo>
                  <a:pt x="134565" y="4318008"/>
                </a:lnTo>
                <a:lnTo>
                  <a:pt x="0" y="4183443"/>
                </a:lnTo>
                <a:lnTo>
                  <a:pt x="0" y="2855805"/>
                </a:lnTo>
                <a:close/>
                <a:moveTo>
                  <a:pt x="5243699" y="652159"/>
                </a:moveTo>
                <a:lnTo>
                  <a:pt x="5058767" y="1028908"/>
                </a:lnTo>
                <a:lnTo>
                  <a:pt x="4960786" y="983422"/>
                </a:lnTo>
                <a:close/>
                <a:moveTo>
                  <a:pt x="3473588" y="405712"/>
                </a:moveTo>
                <a:lnTo>
                  <a:pt x="4094196" y="1366894"/>
                </a:lnTo>
                <a:lnTo>
                  <a:pt x="3778134" y="1741309"/>
                </a:lnTo>
                <a:lnTo>
                  <a:pt x="2824519" y="1808100"/>
                </a:lnTo>
                <a:close/>
                <a:moveTo>
                  <a:pt x="4454991" y="0"/>
                </a:moveTo>
                <a:lnTo>
                  <a:pt x="5373076" y="32358"/>
                </a:lnTo>
                <a:lnTo>
                  <a:pt x="4628717" y="1349015"/>
                </a:lnTo>
                <a:lnTo>
                  <a:pt x="4094010" y="77948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/>
          </p:nvPr>
        </p:nvSpPr>
        <p:spPr>
          <a:xfrm>
            <a:off x="432000" y="432000"/>
            <a:ext cx="11340000" cy="432000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 userDrawn="1">
            <p:ph sz="half" idx="1"/>
          </p:nvPr>
        </p:nvSpPr>
        <p:spPr>
          <a:xfrm>
            <a:off x="906843" y="3429050"/>
            <a:ext cx="4522314" cy="2762949"/>
          </a:xfrm>
        </p:spPr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 userDrawn="1">
            <p:ph type="body" sz="quarter" idx="12"/>
          </p:nvPr>
        </p:nvSpPr>
        <p:spPr>
          <a:xfrm>
            <a:off x="6774740" y="3429000"/>
            <a:ext cx="4522407" cy="2762250"/>
          </a:xfrm>
        </p:spPr>
        <p:txBody>
          <a:bodyPr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EF984BB-176D-4924-ADAD-52FBC95B07B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6463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/>
            <a:r>
              <a:rPr lang="en-US" noProof="0"/>
              <a:t>1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C59BE1D7-885A-4749-99BA-6909D64AFA4A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762750" y="2278063"/>
            <a:ext cx="4522787" cy="885825"/>
          </a:xfrm>
        </p:spPr>
        <p:txBody>
          <a:bodyPr anchor="ctr"/>
          <a:lstStyle>
            <a:lvl1pPr marL="0" indent="0">
              <a:buNone/>
              <a:defRPr sz="8000" b="1" i="0">
                <a:latin typeface="+mj-lt"/>
              </a:defRPr>
            </a:lvl1pPr>
          </a:lstStyle>
          <a:p>
            <a:pPr lvl="0"/>
            <a:r>
              <a:rPr lang="en-US" noProof="0"/>
              <a:t>2</a:t>
            </a:r>
          </a:p>
        </p:txBody>
      </p:sp>
      <p:cxnSp>
        <p:nvCxnSpPr>
          <p:cNvPr id="10" name="Straight Connector 9" descr="Middle divider line">
            <a:extLst>
              <a:ext uri="{FF2B5EF4-FFF2-40B4-BE49-F238E27FC236}">
                <a16:creationId xmlns:a16="http://schemas.microsoft.com/office/drawing/2014/main" id="{2B940646-DE40-4E0F-AE42-6530784C9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91763"/>
            <a:ext cx="0" cy="4588123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64496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agon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noProof="0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fld id="{19B51A1E-902D-48AF-9020-955120F399B6}" type="slidenum">
              <a:rPr lang="en-US" noProof="0" smtClean="0"/>
              <a:pPr/>
              <a:t>‹#›</a:t>
            </a:fld>
            <a:endParaRPr lang="en-US" noProof="0" dirty="0"/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8734570" y="6278857"/>
            <a:ext cx="251055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/>
            <a:r>
              <a:rPr lang="en-US" sz="1200" noProof="0" dirty="0">
                <a:solidFill>
                  <a:schemeClr val="tx2"/>
                </a:solidFill>
                <a:latin typeface="+mj-lt"/>
              </a:rPr>
              <a:t>Your Logo or Name Here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>
              <a:solidFill>
                <a:schemeClr val="accent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8" r:id="rId8"/>
    <p:sldLayoutId id="2147483670" r:id="rId9"/>
    <p:sldLayoutId id="2147483653" r:id="rId10"/>
    <p:sldLayoutId id="2147483673" r:id="rId11"/>
    <p:sldLayoutId id="2147483674" r:id="rId12"/>
    <p:sldLayoutId id="2147483676" r:id="rId13"/>
    <p:sldLayoutId id="2147483677" r:id="rId14"/>
    <p:sldLayoutId id="2147483654" r:id="rId15"/>
    <p:sldLayoutId id="2147483660" r:id="rId16"/>
    <p:sldLayoutId id="2147483661" r:id="rId17"/>
    <p:sldLayoutId id="2147483678" r:id="rId18"/>
    <p:sldLayoutId id="2147483686" r:id="rId19"/>
    <p:sldLayoutId id="2147483687" r:id="rId20"/>
    <p:sldLayoutId id="2147483689" r:id="rId21"/>
    <p:sldLayoutId id="2147483690" r:id="rId22"/>
    <p:sldLayoutId id="2147483688" r:id="rId23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Placeholder 19">
            <a:extLst>
              <a:ext uri="{FF2B5EF4-FFF2-40B4-BE49-F238E27FC236}">
                <a16:creationId xmlns:a16="http://schemas.microsoft.com/office/drawing/2014/main" id="{3072B96B-8E35-4D15-80A0-1DD4745F75B5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/>
          <a:stretch/>
        </p:blipFill>
        <p:spPr>
          <a:xfrm>
            <a:off x="0" y="0"/>
            <a:ext cx="12192000" cy="6858000"/>
          </a:xfr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52000" y="2116455"/>
            <a:ext cx="6840000" cy="2040090"/>
          </a:xfrm>
        </p:spPr>
        <p:txBody>
          <a:bodyPr/>
          <a:lstStyle/>
          <a:p>
            <a:r>
              <a:rPr lang="en-US" sz="2400" dirty="0">
                <a:solidFill>
                  <a:schemeClr val="accent2"/>
                </a:solidFill>
              </a:rPr>
              <a:t>CSE 316 </a:t>
            </a:r>
            <a:r>
              <a:rPr lang="en-US" sz="2400" dirty="0"/>
              <a:t>- </a:t>
            </a:r>
            <a:r>
              <a:rPr lang="en-US" sz="2400" dirty="0">
                <a:solidFill>
                  <a:srgbClr val="00B0F0"/>
                </a:solidFill>
              </a:rPr>
              <a:t>Peripheral and Interfacing</a:t>
            </a:r>
            <a:br>
              <a:rPr lang="en-US" dirty="0"/>
            </a:br>
            <a:r>
              <a:rPr lang="en-US" dirty="0"/>
              <a:t>Mini Piano Using </a:t>
            </a:r>
            <a:r>
              <a:rPr lang="en-US" dirty="0">
                <a:solidFill>
                  <a:srgbClr val="00B0F0"/>
                </a:solidFill>
              </a:rPr>
              <a:t>Arduino</a:t>
            </a:r>
            <a:r>
              <a:rPr lang="en-US" dirty="0"/>
              <a:t> </a:t>
            </a:r>
            <a:br>
              <a:rPr lang="en-US" dirty="0"/>
            </a:br>
            <a:endParaRPr lang="en-US" sz="2800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52000" y="4156545"/>
            <a:ext cx="6840000" cy="1375575"/>
          </a:xfrm>
        </p:spPr>
        <p:txBody>
          <a:bodyPr/>
          <a:lstStyle/>
          <a:p>
            <a:r>
              <a:rPr lang="en-US" sz="2000" dirty="0">
                <a:latin typeface="+mj-lt"/>
              </a:rPr>
              <a:t>Submitted By:</a:t>
            </a:r>
          </a:p>
          <a:p>
            <a:r>
              <a:rPr lang="en-US" sz="2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Sudip Ghose</a:t>
            </a:r>
          </a:p>
          <a:p>
            <a:r>
              <a:rPr lang="en-US" sz="2000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</a:rPr>
              <a:t>ID: 18101094</a:t>
            </a:r>
          </a:p>
        </p:txBody>
      </p:sp>
    </p:spTree>
    <p:extLst>
      <p:ext uri="{BB962C8B-B14F-4D97-AF65-F5344CB8AC3E}">
        <p14:creationId xmlns:p14="http://schemas.microsoft.com/office/powerpoint/2010/main" val="1485234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85000"/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Placeholder 13">
            <a:extLst>
              <a:ext uri="{FF2B5EF4-FFF2-40B4-BE49-F238E27FC236}">
                <a16:creationId xmlns:a16="http://schemas.microsoft.com/office/drawing/2014/main" id="{2DD80BD6-4966-4B27-A63C-89B71D8967E8}"/>
              </a:ext>
            </a:extLst>
          </p:cNvPr>
          <p:cNvPicPr>
            <a:picLocks noGrp="1" noChangeAspect="1"/>
          </p:cNvPicPr>
          <p:nvPr>
            <p:ph type="pic" sz="quarter" idx="4294967295"/>
          </p:nvPr>
        </p:nvPicPr>
        <p:blipFill>
          <a:blip r:embed="rId3"/>
          <a:srcRect/>
          <a:stretch/>
        </p:blipFill>
        <p:spPr>
          <a:xfrm>
            <a:off x="84000" y="86715"/>
            <a:ext cx="5762255" cy="4548896"/>
          </a:xfrm>
        </p:spPr>
      </p:pic>
      <p:sp>
        <p:nvSpPr>
          <p:cNvPr id="3" name="Subtitle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999" y="4635611"/>
            <a:ext cx="5762255" cy="2135673"/>
          </a:xfrm>
        </p:spPr>
        <p:txBody>
          <a:bodyPr/>
          <a:lstStyle/>
          <a:p>
            <a:endParaRPr lang="en-US" sz="1000" dirty="0">
              <a:solidFill>
                <a:srgbClr val="00B0F0"/>
              </a:solidFill>
              <a:latin typeface="+mj-lt"/>
            </a:endParaRPr>
          </a:p>
          <a:p>
            <a:r>
              <a:rPr lang="en-US" sz="4000" dirty="0">
                <a:solidFill>
                  <a:srgbClr val="00B0F0"/>
                </a:solidFill>
                <a:latin typeface="+mj-lt"/>
              </a:rPr>
              <a:t>A Mini Piano Using Arduino UNO</a:t>
            </a:r>
            <a:endParaRPr lang="en-US" sz="4000" dirty="0">
              <a:latin typeface="+mj-lt"/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096000" y="1630485"/>
            <a:ext cx="5762255" cy="2636669"/>
          </a:xfrm>
          <a:noFill/>
        </p:spPr>
        <p:txBody>
          <a:bodyPr/>
          <a:lstStyle/>
          <a:p>
            <a:pPr marL="0" indent="0">
              <a:buNone/>
            </a:pPr>
            <a:endParaRPr lang="en-US" sz="2800" b="1" dirty="0">
              <a:solidFill>
                <a:srgbClr val="00B0F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0B0F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0B0F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INTRODUCTION </a:t>
            </a:r>
            <a:r>
              <a:rPr lang="en-US" sz="2000" b="1" dirty="0">
                <a:solidFill>
                  <a:srgbClr val="00B0F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: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On this project, We will be going make a mini piano using an Arduino Uno.</a:t>
            </a:r>
          </a:p>
          <a:p>
            <a:pPr marL="0" indent="0">
              <a:buNone/>
            </a:pPr>
            <a:r>
              <a:rPr lang="en-US" sz="2400" dirty="0">
                <a:latin typeface="Times New Roman" panose="02020603050405020304" pitchFamily="18" charset="0"/>
                <a:ea typeface="Roboto" panose="02000000000000000000" pitchFamily="2" charset="0"/>
                <a:cs typeface="Times New Roman" panose="02020603050405020304" pitchFamily="18" charset="0"/>
              </a:rPr>
              <a:t>This Mini Piano is very easy to make &amp; minimum components have been used for it.</a:t>
            </a:r>
            <a:endParaRPr lang="en-US" sz="1800" b="1" dirty="0">
              <a:latin typeface="Times New Roman" panose="02020603050405020304" pitchFamily="18" charset="0"/>
              <a:ea typeface="Roboto" panose="02000000000000000000" pitchFamily="2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AF16E1-87DB-4920-A90B-23E1C72DDC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FA8016-D464-4891-AEE3-2BF00894CD2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3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BE654CB-785C-4673-B604-38250423DC8C}"/>
              </a:ext>
            </a:extLst>
          </p:cNvPr>
          <p:cNvSpPr txBox="1"/>
          <p:nvPr/>
        </p:nvSpPr>
        <p:spPr>
          <a:xfrm>
            <a:off x="637647" y="311780"/>
            <a:ext cx="4742390" cy="390846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REQUIRED EQUIPMENTS : </a:t>
            </a:r>
          </a:p>
          <a:p>
            <a:pPr algn="l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9" name="Picture 8" descr="A close - 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CC186569-CCF0-4148-9B85-F8FA1E4D07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986" y="994528"/>
            <a:ext cx="3098306" cy="1896838"/>
          </a:xfrm>
          <a:prstGeom prst="rect">
            <a:avLst/>
          </a:prstGeom>
        </p:spPr>
      </p:pic>
      <p:pic>
        <p:nvPicPr>
          <p:cNvPr id="11" name="Picture 10" descr="A picture containing electronics&#10;&#10;Description automatically generated">
            <a:extLst>
              <a:ext uri="{FF2B5EF4-FFF2-40B4-BE49-F238E27FC236}">
                <a16:creationId xmlns:a16="http://schemas.microsoft.com/office/drawing/2014/main" id="{49AFC96D-7ABD-4CEB-8D18-EB161F32B1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0710" y="952847"/>
            <a:ext cx="2166773" cy="1787588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A26F449-0B3B-4104-8B49-B0E4EC0BAD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5651" y="3392242"/>
            <a:ext cx="2431732" cy="2431732"/>
          </a:xfrm>
          <a:prstGeom prst="rect">
            <a:avLst/>
          </a:prstGeom>
        </p:spPr>
      </p:pic>
      <p:pic>
        <p:nvPicPr>
          <p:cNvPr id="15" name="Picture 14" descr="A picture containing grate&#10;&#10;Description automatically generated">
            <a:extLst>
              <a:ext uri="{FF2B5EF4-FFF2-40B4-BE49-F238E27FC236}">
                <a16:creationId xmlns:a16="http://schemas.microsoft.com/office/drawing/2014/main" id="{3E57A4DD-A802-4FF8-9C6F-598F933EF70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24824" y="994528"/>
            <a:ext cx="1668004" cy="1668004"/>
          </a:xfrm>
          <a:prstGeom prst="rect">
            <a:avLst/>
          </a:prstGeom>
        </p:spPr>
      </p:pic>
      <p:pic>
        <p:nvPicPr>
          <p:cNvPr id="17" name="Picture 16" descr="A picture containing connector, colorful&#10;&#10;Description automatically generated">
            <a:extLst>
              <a:ext uri="{FF2B5EF4-FFF2-40B4-BE49-F238E27FC236}">
                <a16:creationId xmlns:a16="http://schemas.microsoft.com/office/drawing/2014/main" id="{BB138972-9C41-432A-960D-7153CE079A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76946" y="3461157"/>
            <a:ext cx="2168365" cy="2168365"/>
          </a:xfrm>
          <a:prstGeom prst="rect">
            <a:avLst/>
          </a:prstGeom>
        </p:spPr>
      </p:pic>
      <p:pic>
        <p:nvPicPr>
          <p:cNvPr id="19" name="Picture 18" descr="Calendar&#10;&#10;Description automatically generated">
            <a:extLst>
              <a:ext uri="{FF2B5EF4-FFF2-40B4-BE49-F238E27FC236}">
                <a16:creationId xmlns:a16="http://schemas.microsoft.com/office/drawing/2014/main" id="{90EAC3D7-9AEA-4D84-92C2-ABEDA67AA5C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86960" y="3294571"/>
            <a:ext cx="2627073" cy="26270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7D3A2C-9041-4FA3-AB7B-80C8FAAD0D5F}"/>
              </a:ext>
            </a:extLst>
          </p:cNvPr>
          <p:cNvSpPr txBox="1"/>
          <p:nvPr/>
        </p:nvSpPr>
        <p:spPr>
          <a:xfrm>
            <a:off x="1935372" y="3084324"/>
            <a:ext cx="1615736" cy="441664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ARDUINO UNO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1AD630E-E837-4653-9B44-F5D0497905D5}"/>
              </a:ext>
            </a:extLst>
          </p:cNvPr>
          <p:cNvSpPr txBox="1"/>
          <p:nvPr/>
        </p:nvSpPr>
        <p:spPr>
          <a:xfrm>
            <a:off x="6276109" y="3033329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ACBA279-21B1-4533-9163-46E3E3ED6D7A}"/>
              </a:ext>
            </a:extLst>
          </p:cNvPr>
          <p:cNvSpPr txBox="1"/>
          <p:nvPr/>
        </p:nvSpPr>
        <p:spPr>
          <a:xfrm>
            <a:off x="5692494" y="3012508"/>
            <a:ext cx="1969038" cy="5134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PUSHBUTTON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833675-B695-4F99-8293-E5CF32080D84}"/>
              </a:ext>
            </a:extLst>
          </p:cNvPr>
          <p:cNvSpPr txBox="1"/>
          <p:nvPr/>
        </p:nvSpPr>
        <p:spPr>
          <a:xfrm>
            <a:off x="9227127" y="362442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93F7F95-8516-4399-ABF2-CA8563DA8370}"/>
              </a:ext>
            </a:extLst>
          </p:cNvPr>
          <p:cNvSpPr txBox="1"/>
          <p:nvPr/>
        </p:nvSpPr>
        <p:spPr>
          <a:xfrm>
            <a:off x="9227127" y="3624423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398E3BC-11DE-4F1E-A39F-A25EDB8D1054}"/>
              </a:ext>
            </a:extLst>
          </p:cNvPr>
          <p:cNvSpPr txBox="1"/>
          <p:nvPr/>
        </p:nvSpPr>
        <p:spPr>
          <a:xfrm>
            <a:off x="9424824" y="2946179"/>
            <a:ext cx="1044338" cy="23133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10K RESISTOR </a:t>
            </a:r>
            <a:endParaRPr lang="en-US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ABA85EA-8FB8-44FC-9BCC-C735976E5721}"/>
              </a:ext>
            </a:extLst>
          </p:cNvPr>
          <p:cNvSpPr txBox="1"/>
          <p:nvPr/>
        </p:nvSpPr>
        <p:spPr>
          <a:xfrm>
            <a:off x="2157658" y="5772917"/>
            <a:ext cx="1171164" cy="24890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SPEAKER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9460ECB-AAE8-4A5B-BF49-10B20FDB9E91}"/>
              </a:ext>
            </a:extLst>
          </p:cNvPr>
          <p:cNvSpPr txBox="1"/>
          <p:nvPr/>
        </p:nvSpPr>
        <p:spPr>
          <a:xfrm>
            <a:off x="5763515" y="5805819"/>
            <a:ext cx="2282316" cy="4320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BREADBOARD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7DCB58F-3144-4B94-8AEB-0B3CC1A8F03E}"/>
              </a:ext>
            </a:extLst>
          </p:cNvPr>
          <p:cNvSpPr txBox="1"/>
          <p:nvPr/>
        </p:nvSpPr>
        <p:spPr>
          <a:xfrm>
            <a:off x="9374786" y="5792788"/>
            <a:ext cx="2168365" cy="322613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r>
              <a:rPr 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JUMPER WIRES</a:t>
            </a:r>
          </a:p>
        </p:txBody>
      </p:sp>
    </p:spTree>
    <p:extLst>
      <p:ext uri="{BB962C8B-B14F-4D97-AF65-F5344CB8AC3E}">
        <p14:creationId xmlns:p14="http://schemas.microsoft.com/office/powerpoint/2010/main" val="12855834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ADA541C3-6654-4389-958A-84C457B8C23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4</a:t>
            </a:fld>
            <a:endParaRPr lang="en-US" noProof="0" dirty="0"/>
          </a:p>
        </p:txBody>
      </p:sp>
      <p:pic>
        <p:nvPicPr>
          <p:cNvPr id="3" name="Picture 2" descr="Diagram, schematic&#10;&#10;Description automatically generated">
            <a:extLst>
              <a:ext uri="{FF2B5EF4-FFF2-40B4-BE49-F238E27FC236}">
                <a16:creationId xmlns:a16="http://schemas.microsoft.com/office/drawing/2014/main" id="{59FA419A-6A8F-4A68-B44A-BDA130CCD1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7194" y="709599"/>
            <a:ext cx="9763823" cy="594765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6906620-89C9-4937-A3BA-7F93D4A16ABB}"/>
              </a:ext>
            </a:extLst>
          </p:cNvPr>
          <p:cNvSpPr txBox="1"/>
          <p:nvPr/>
        </p:nvSpPr>
        <p:spPr>
          <a:xfrm>
            <a:off x="348057" y="200744"/>
            <a:ext cx="5492985" cy="378472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Roboto Slab" pitchFamily="2" charset="0"/>
                <a:ea typeface="Roboto Slab" pitchFamily="2" charset="0"/>
                <a:cs typeface="Times New Roman" panose="02020603050405020304" pitchFamily="18" charset="0"/>
              </a:rPr>
              <a:t>PIN DIAGRAM OF EQUIPMENTS : </a:t>
            </a:r>
          </a:p>
          <a:p>
            <a:pPr algn="l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algn="l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algn="l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algn="l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3621529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1E8C6C3-701B-4D06-9452-482192C714D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5</a:t>
            </a:fld>
            <a:endParaRPr lang="en-US" noProof="0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FE982A1-8EDC-4A3B-908F-7FB533991477}"/>
              </a:ext>
            </a:extLst>
          </p:cNvPr>
          <p:cNvSpPr txBox="1"/>
          <p:nvPr/>
        </p:nvSpPr>
        <p:spPr>
          <a:xfrm>
            <a:off x="514903" y="372862"/>
            <a:ext cx="5859263" cy="67124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Roboto Slab" pitchFamily="2" charset="0"/>
                <a:ea typeface="Roboto Slab" pitchFamily="2" charset="0"/>
              </a:rPr>
              <a:t>SCHEMATICS USING PROTEUS : </a:t>
            </a:r>
            <a:endParaRPr lang="en-US" sz="2800" b="1" dirty="0">
              <a:solidFill>
                <a:srgbClr val="00B0F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algn="l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algn="l"/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Roboto Slab" pitchFamily="2" charset="0"/>
              <a:ea typeface="Roboto Slab" pitchFamily="2" charset="0"/>
            </a:endParaRPr>
          </a:p>
        </p:txBody>
      </p:sp>
      <p:pic>
        <p:nvPicPr>
          <p:cNvPr id="5" name="Picture 4" descr="Diagram, schematic&#10;&#10;Description automatically generated">
            <a:extLst>
              <a:ext uri="{FF2B5EF4-FFF2-40B4-BE49-F238E27FC236}">
                <a16:creationId xmlns:a16="http://schemas.microsoft.com/office/drawing/2014/main" id="{0C0FBAD0-4618-4814-8364-52970FE64D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20" y="1044109"/>
            <a:ext cx="11661484" cy="5441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3106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2F91EED-D13E-4AE7-9FA6-F3A9C571F6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6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8BA3EBA-91D9-4EE6-8B77-2E49F940F0D7}"/>
              </a:ext>
            </a:extLst>
          </p:cNvPr>
          <p:cNvSpPr txBox="1"/>
          <p:nvPr/>
        </p:nvSpPr>
        <p:spPr>
          <a:xfrm>
            <a:off x="263631" y="182511"/>
            <a:ext cx="4234650" cy="568171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r>
              <a:rPr lang="en-US" sz="2800" b="1" dirty="0">
                <a:solidFill>
                  <a:srgbClr val="00B0F0"/>
                </a:solidFill>
                <a:latin typeface="Roboto Slab" pitchFamily="2" charset="0"/>
                <a:ea typeface="Roboto Slab" pitchFamily="2" charset="0"/>
              </a:rPr>
              <a:t>SKETCH FOR ARDUINO: </a:t>
            </a:r>
            <a:endParaRPr lang="en-US" sz="2800" b="1" dirty="0">
              <a:solidFill>
                <a:srgbClr val="00B0F0"/>
              </a:solidFill>
              <a:latin typeface="Roboto Slab" pitchFamily="2" charset="0"/>
              <a:ea typeface="Roboto Slab" pitchFamily="2" charset="0"/>
              <a:cs typeface="Times New Roman" panose="02020603050405020304" pitchFamily="18" charset="0"/>
            </a:endParaRPr>
          </a:p>
          <a:p>
            <a:pPr algn="l"/>
            <a:endParaRPr lang="en-US" sz="3200" dirty="0">
              <a:solidFill>
                <a:schemeClr val="tx1">
                  <a:lumMod val="75000"/>
                  <a:lumOff val="2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algn="l"/>
            <a:endParaRPr lang="en-US" sz="2800" b="1" dirty="0">
              <a:solidFill>
                <a:schemeClr val="tx1">
                  <a:lumMod val="75000"/>
                  <a:lumOff val="25000"/>
                </a:schemeClr>
              </a:solidFill>
              <a:latin typeface="Roboto Slab" pitchFamily="2" charset="0"/>
              <a:ea typeface="Roboto Slab" pitchFamily="2" charset="0"/>
            </a:endParaRPr>
          </a:p>
          <a:p>
            <a:pPr algn="l"/>
            <a:endParaRPr lang="en-US" sz="28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55EC6BF-F132-497E-8739-2C9FB34BA7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631" y="750682"/>
            <a:ext cx="6464243" cy="592480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40A7572-6E21-48CB-AC7F-A1EAC13AD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98077" y="750682"/>
            <a:ext cx="5366416" cy="2965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7591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544898D-0A35-4CD6-BB22-4467E599FCE2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7</a:t>
            </a:fld>
            <a:endParaRPr lang="en-US" noProof="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F745C8F-7DE0-4D33-99E2-3CBAEBA1CE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2598" y="0"/>
            <a:ext cx="4446803" cy="6774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162045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5374DB-1B98-4FA6-9227-4D72C908A97F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19B51A1E-902D-48AF-9020-955120F399B6}" type="slidenum">
              <a:rPr lang="en-US" noProof="0" smtClean="0"/>
              <a:pPr/>
              <a:t>8</a:t>
            </a:fld>
            <a:endParaRPr lang="en-US" noProof="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400070-0BD2-4426-908C-046ADD6FEE1F}"/>
              </a:ext>
            </a:extLst>
          </p:cNvPr>
          <p:cNvSpPr txBox="1"/>
          <p:nvPr/>
        </p:nvSpPr>
        <p:spPr>
          <a:xfrm>
            <a:off x="1366684" y="1484671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en-US" sz="12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014B9B-E0C3-4649-95F3-B9D99BF1CAE3}"/>
              </a:ext>
            </a:extLst>
          </p:cNvPr>
          <p:cNvSpPr txBox="1"/>
          <p:nvPr/>
        </p:nvSpPr>
        <p:spPr>
          <a:xfrm>
            <a:off x="652008" y="1484671"/>
            <a:ext cx="10844361" cy="398912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n-US" sz="2800" b="1" dirty="0">
                <a:solidFill>
                  <a:srgbClr val="00B0F0"/>
                </a:solidFill>
                <a:latin typeface="Roboto Slab" pitchFamily="2" charset="0"/>
                <a:ea typeface="Roboto Slab" pitchFamily="2" charset="0"/>
              </a:rPr>
              <a:t>HOW THIS PROJECT WORKS :</a:t>
            </a:r>
          </a:p>
          <a:p>
            <a:pPr algn="l"/>
            <a:endParaRPr lang="en-US" sz="2800" b="1" dirty="0">
              <a:solidFill>
                <a:srgbClr val="00B0F0"/>
              </a:solidFill>
              <a:latin typeface="Roboto Slab" pitchFamily="2" charset="0"/>
              <a:ea typeface="Roboto Slab" pitchFamily="2" charset="0"/>
            </a:endParaRPr>
          </a:p>
          <a:p>
            <a:pPr algn="just"/>
            <a:r>
              <a:rPr lang="en-US" sz="2800" dirty="0">
                <a:latin typeface="Roboto Slab" pitchFamily="2" charset="0"/>
                <a:ea typeface="Roboto Slab" pitchFamily="2" charset="0"/>
              </a:rPr>
              <a:t>On this project an Arduino uno will be connected with a speaker and some buttons. Each Buttons works as input and the speaker works as output.</a:t>
            </a:r>
          </a:p>
          <a:p>
            <a:pPr algn="just"/>
            <a:r>
              <a:rPr lang="en-US" sz="2800" dirty="0">
                <a:latin typeface="Roboto Slab" pitchFamily="2" charset="0"/>
                <a:ea typeface="Roboto Slab" pitchFamily="2" charset="0"/>
              </a:rPr>
              <a:t>Each time when we press a button, Arduino will generate a specific frequency tone and play that tone trough speaker for a certain period. </a:t>
            </a:r>
            <a:endParaRPr lang="en-US" sz="2800" dirty="0">
              <a:solidFill>
                <a:srgbClr val="00B0F0"/>
              </a:solidFill>
              <a:latin typeface="Roboto Slab" pitchFamily="2" charset="0"/>
              <a:ea typeface="Roboto Slab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5644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Placeholder 18">
            <a:extLst>
              <a:ext uri="{FF2B5EF4-FFF2-40B4-BE49-F238E27FC236}">
                <a16:creationId xmlns:a16="http://schemas.microsoft.com/office/drawing/2014/main" id="{7DD607C7-7CF7-4A0F-BFF7-6F3C46205E68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t="580" b="580"/>
          <a:stretch/>
        </p:blipFill>
        <p:spPr>
          <a:xfrm>
            <a:off x="86714" y="86714"/>
            <a:ext cx="12018572" cy="66845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3768" y="2508282"/>
            <a:ext cx="8239432" cy="1326299"/>
          </a:xfrm>
          <a:solidFill>
            <a:schemeClr val="tx1">
              <a:alpha val="81000"/>
            </a:schemeClr>
          </a:solidFill>
        </p:spPr>
        <p:txBody>
          <a:bodyPr/>
          <a:lstStyle/>
          <a:p>
            <a:r>
              <a:rPr lang="en-US" sz="7200" dirty="0">
                <a:solidFill>
                  <a:schemeClr val="bg1">
                    <a:lumMod val="95000"/>
                  </a:schemeClr>
                </a:solidFill>
              </a:rPr>
              <a:t>Thank  You</a:t>
            </a:r>
          </a:p>
        </p:txBody>
      </p:sp>
    </p:spTree>
    <p:extLst>
      <p:ext uri="{BB962C8B-B14F-4D97-AF65-F5344CB8AC3E}">
        <p14:creationId xmlns:p14="http://schemas.microsoft.com/office/powerpoint/2010/main" val="22014296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F16411175_Green pitch deck_AAS_v4" id="{7774237F-020F-43A5-B912-064E6C199417}" vid="{D87B7C14-9379-4774-A3D4-9FA5066AD9EB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E37146948D5D247B45ACA4AC51971E3" ma:contentTypeVersion="4" ma:contentTypeDescription="Create a new document." ma:contentTypeScope="" ma:versionID="5486cfc9a8b6932cc90b80ff7d5288bc">
  <xsd:schema xmlns:xsd="http://www.w3.org/2001/XMLSchema" xmlns:xs="http://www.w3.org/2001/XMLSchema" xmlns:p="http://schemas.microsoft.com/office/2006/metadata/properties" xmlns:ns3="8d0ae4f1-4ff5-46a5-a375-42f047a5b347" targetNamespace="http://schemas.microsoft.com/office/2006/metadata/properties" ma:root="true" ma:fieldsID="6c97436e683993dae7ea14ad6fbebb4e" ns3:_="">
    <xsd:import namespace="8d0ae4f1-4ff5-46a5-a375-42f047a5b347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KeyPoints" minOccurs="0"/>
                <xsd:element ref="ns3:MediaServiceKeyPoint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d0ae4f1-4ff5-46a5-a375-42f047a5b347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KeyPoints" ma:index="10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1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8d0ae4f1-4ff5-46a5-a375-42f047a5b347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08B1B9D-50B7-4375-81BE-7FCB5CC2EDC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d0ae4f1-4ff5-46a5-a375-42f047a5b34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F490261-1200-4EC7-95B0-2241EE54AA34}">
  <ds:schemaRefs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openxmlformats.org/package/2006/metadata/core-properties"/>
    <ds:schemaRef ds:uri="http://purl.org/dc/dcmitype/"/>
    <ds:schemaRef ds:uri="8d0ae4f1-4ff5-46a5-a375-42f047a5b347"/>
    <ds:schemaRef ds:uri="http://schemas.microsoft.com/office/infopath/2007/PartnerControls"/>
    <ds:schemaRef ds:uri="http://www.w3.org/XML/1998/namespace"/>
    <ds:schemaRef ds:uri="http://purl.org/dc/elements/1.1/"/>
  </ds:schemaRefs>
</ds:datastoreItem>
</file>

<file path=customXml/itemProps3.xml><?xml version="1.0" encoding="utf-8"?>
<ds:datastoreItem xmlns:ds="http://schemas.openxmlformats.org/officeDocument/2006/customXml" ds:itemID="{19BF51BA-BD97-4518-9266-AD3D61549834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Green pitch deck</Template>
  <TotalTime>345</TotalTime>
  <Words>158</Words>
  <Application>Microsoft Office PowerPoint</Application>
  <PresentationFormat>Widescreen</PresentationFormat>
  <Paragraphs>39</Paragraphs>
  <Slides>9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7" baseType="lpstr">
      <vt:lpstr>Arial</vt:lpstr>
      <vt:lpstr>Calibri</vt:lpstr>
      <vt:lpstr>Calibri Light</vt:lpstr>
      <vt:lpstr>Roboto</vt:lpstr>
      <vt:lpstr>Roboto Slab</vt:lpstr>
      <vt:lpstr>Rockwell</vt:lpstr>
      <vt:lpstr>Times New Roman</vt:lpstr>
      <vt:lpstr>Office Theme</vt:lpstr>
      <vt:lpstr>CSE 316 - Peripheral and Interfacing Mini Piano Using Arduino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Thank 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One: Mini Piano Using Arduino</dc:title>
  <dc:creator>Unknown user</dc:creator>
  <cp:lastModifiedBy>Unknown user</cp:lastModifiedBy>
  <cp:revision>22</cp:revision>
  <dcterms:created xsi:type="dcterms:W3CDTF">2021-01-30T12:04:00Z</dcterms:created>
  <dcterms:modified xsi:type="dcterms:W3CDTF">2021-02-19T19:38:58Z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0x0101009E37146948D5D247B45ACA4AC51971E3</vt:lpwstr>
  </property>
</Properties>
</file>